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FB2BB3-E139-031A-5099-91EFB9787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A79846-CC56-7287-CA16-E0C529002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41C3DE-5379-23EA-AA7E-D0A1C98B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B5D179-21DD-E05E-A24B-93595F2A0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D8C45C-C5C6-D610-63EB-7D779AC8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19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CE178-8253-9493-A1BE-D18DDEC91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17254D3-1148-BC29-3380-8E5412D1F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98D7D7-7085-30AE-3A51-5F50F75F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F1714-DDE6-1A82-B1F6-E8C9A9476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029215-1A0B-825D-1B21-80D04144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35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3A2C0B-0846-1C43-197E-8A7051E381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C9DAB7-687D-9BE8-DFFD-306A357F3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F8EEFA-B91D-21B3-B00B-13E61B4EE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04623A-161B-D42C-DC4C-469DDE44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8A1158-744A-369D-1DC1-398154DCB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91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9722C-B0C5-7765-F526-4B15FD79C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B1D952-8FC3-4E5F-A48C-AD8909395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A018AA-7DF2-4BAD-B6D0-B4C4BAA3C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A62A64-BD77-ED04-9116-FEE301EB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46D95F-8492-785B-6396-5B3350B5C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828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51453-A8F3-51A9-0F3E-8986AB08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419E2B-F4C5-818A-E88B-19A7494A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78388E-C803-5C15-5E07-11A1E2095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8D1EE3-E905-4D07-0D2B-C842CFEDE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184075-E7EE-FDCE-3DEE-C6B20F2BE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2188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2D4D3-CB65-E9B1-65B9-F7FB13713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46581D-5BAB-36EC-9ABB-06A61AD2D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91B465F-1AAA-EA20-5FB6-F731AE58D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E302E-B49E-CA6F-882F-30BDB27D4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3015F8-102F-9360-A457-1D75DF35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A2D967-D1E7-DAFA-F0AC-713BA7F2C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276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1CBD2C-D088-9341-5F71-B7C035102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F7858B-D903-6892-DDF9-2DFC89A47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2B9183-6253-5800-3767-44B46C122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BA9A28B-3E9B-90F7-6B5E-571892A82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A540C8-BDF1-E91E-8848-256C31D99D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8BB7628-0BDF-95AD-8707-5EE484DFA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9229514-AD5C-34B0-6B5F-DB1D9E8DC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FD6CDDA-1368-D7F5-210E-E49DCEF1B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714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26BFB-1943-F74E-CE00-5EF24FC9B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7B580D-8802-4358-52E4-5CF4AA410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975FA4-351F-30C2-46B0-63E834E5A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B3AC0A-94D3-77A2-6F06-ACDA3C7C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376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1EBA2FA-48BB-5420-CD01-D568FDA5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DDCF60-BDAE-23D7-5F53-1724E5BB7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1416D6-1464-F882-534A-0EF1D990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101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6636F-FB9B-97E2-3114-3AF176B9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91C762-EFB1-A5D3-F99A-1D39631E0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0E3FC8-9B26-CDA6-9818-E60F851CE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DD8516-7C8C-B794-8928-5CD2A35B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71DC2A-F124-3C42-36EC-EBACBB462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BBE5DF-C634-E67F-0213-6680DEE6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8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B7C76-985C-BD84-9896-B786FE6FF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32A7A6F-2955-F83A-218A-7E9541212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CE8048-8742-8820-BFFA-381707C818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5D83FE-C2FF-F081-3D22-66F866D04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E5621B-C4B0-C431-F72A-A46742DA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619072-CB21-5C8B-B33E-AB53FB0B7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13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4F65BD-5EE8-2B1B-072E-15AE84DA2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8542D-8616-C81C-D0B3-1B5905765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F5C630-F3C8-06D2-A2FD-3E77803B6C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39FB8-A5C0-4D66-A543-501607E78DF4}" type="datetimeFigureOut">
              <a:rPr lang="es-MX" smtClean="0"/>
              <a:t>30/08/2024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72F54-4587-B525-5831-4155D35ADF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CC7DE6-9D5E-FCC7-7726-E5EC4C594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367FE-B1B4-4E9E-A02A-17755BDF50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537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70D7AE3-585B-3E0E-32CE-8D4DB2D13B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396721" cy="195540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A3F6458-6981-8E5C-54F3-E237DBA11A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7323" y="-345339"/>
            <a:ext cx="1818535" cy="266150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8041D84-1973-CC54-366C-591F39AFA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sz="2800" dirty="0">
                <a:latin typeface="Bell MT" panose="02020503060305020303" pitchFamily="18" charset="0"/>
              </a:rPr>
              <a:t>UNIVERSIDAD JUAREZ AUTONOMA DE TABASCO</a:t>
            </a:r>
            <a:br>
              <a:rPr lang="es-MX" sz="2800" dirty="0">
                <a:latin typeface="Bell MT" panose="02020503060305020303" pitchFamily="18" charset="0"/>
              </a:rPr>
            </a:br>
            <a:br>
              <a:rPr lang="es-MX" sz="2800" dirty="0">
                <a:latin typeface="Bell MT" panose="02020503060305020303" pitchFamily="18" charset="0"/>
              </a:rPr>
            </a:br>
            <a:r>
              <a:rPr lang="es-MX" sz="2800" dirty="0">
                <a:latin typeface="Bell MT" panose="02020503060305020303" pitchFamily="18" charset="0"/>
              </a:rPr>
              <a:t>DIVISION ACADEMICA DE CIENCIAS ECONOMICOS ADMISTRATIVAS </a:t>
            </a:r>
            <a:br>
              <a:rPr lang="es-MX" sz="2800" dirty="0">
                <a:latin typeface="Bell MT" panose="02020503060305020303" pitchFamily="18" charset="0"/>
              </a:rPr>
            </a:br>
            <a:br>
              <a:rPr lang="es-MX" sz="2800" dirty="0">
                <a:latin typeface="Bell MT" panose="02020503060305020303" pitchFamily="18" charset="0"/>
              </a:rPr>
            </a:br>
            <a:r>
              <a:rPr lang="es-MX" sz="2800" dirty="0">
                <a:latin typeface="Bell MT" panose="02020503060305020303" pitchFamily="18" charset="0"/>
              </a:rPr>
              <a:t> GRUPO: CLM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77DE25-3F1C-56D7-189D-B3B5D1BE3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6719" y="2732938"/>
            <a:ext cx="10152855" cy="4125061"/>
          </a:xfrm>
        </p:spPr>
        <p:txBody>
          <a:bodyPr>
            <a:normAutofit/>
          </a:bodyPr>
          <a:lstStyle/>
          <a:p>
            <a:r>
              <a:rPr lang="es-MX" dirty="0">
                <a:latin typeface="Bell MT" panose="02020503060305020303" pitchFamily="18" charset="0"/>
              </a:rPr>
              <a:t>NOMBRE DEL ALUMNO: MARIA JOSE DOMINGUEZ LOPEZ</a:t>
            </a:r>
          </a:p>
          <a:p>
            <a:endParaRPr lang="es-MX" dirty="0">
              <a:latin typeface="Bell MT" panose="02020503060305020303" pitchFamily="18" charset="0"/>
            </a:endParaRPr>
          </a:p>
          <a:p>
            <a:r>
              <a:rPr lang="es-MX" dirty="0">
                <a:latin typeface="Bell MT" panose="02020503060305020303" pitchFamily="18" charset="0"/>
              </a:rPr>
              <a:t>LICENCIATURA EN MARCADOTECNIA</a:t>
            </a:r>
          </a:p>
          <a:p>
            <a:endParaRPr lang="es-MX" dirty="0">
              <a:latin typeface="Bell MT" panose="02020503060305020303" pitchFamily="18" charset="0"/>
            </a:endParaRPr>
          </a:p>
          <a:p>
            <a:r>
              <a:rPr lang="es-MX" dirty="0">
                <a:latin typeface="Bell MT" panose="02020503060305020303" pitchFamily="18" charset="0"/>
              </a:rPr>
              <a:t>ASIGNATURA: MERCADOTENCIA</a:t>
            </a:r>
          </a:p>
          <a:p>
            <a:endParaRPr lang="es-MX" dirty="0">
              <a:latin typeface="Bell MT" panose="02020503060305020303" pitchFamily="18" charset="0"/>
            </a:endParaRPr>
          </a:p>
          <a:p>
            <a:r>
              <a:rPr lang="es-MX" dirty="0">
                <a:latin typeface="Bell MT" panose="02020503060305020303" pitchFamily="18" charset="0"/>
              </a:rPr>
              <a:t> MTRA: CAMACHO JAVIER MINERVA </a:t>
            </a:r>
          </a:p>
          <a:p>
            <a:endParaRPr lang="es-MX" dirty="0">
              <a:latin typeface="Bell MT" panose="02020503060305020303" pitchFamily="18" charset="0"/>
            </a:endParaRPr>
          </a:p>
          <a:p>
            <a:r>
              <a:rPr lang="es-MX" dirty="0">
                <a:latin typeface="Bell MT" panose="02020503060305020303" pitchFamily="18" charset="0"/>
              </a:rPr>
              <a:t>FECHA: 30/08/24</a:t>
            </a:r>
          </a:p>
          <a:p>
            <a:endParaRPr lang="es-MX" dirty="0">
              <a:latin typeface="Bell MT" panose="02020503060305020303" pitchFamily="18" charset="0"/>
            </a:endParaRPr>
          </a:p>
          <a:p>
            <a:endParaRPr lang="es-MX" dirty="0">
              <a:latin typeface="Bell MT" panose="0202050306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03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6E998-DB3B-570F-1FD5-84B4CD1B4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                         </a:t>
            </a:r>
            <a:r>
              <a:rPr lang="es-MX" sz="4000" dirty="0">
                <a:solidFill>
                  <a:srgbClr val="FF0000"/>
                </a:solidFill>
                <a:latin typeface="Baguet Script" panose="00000500000000000000" pitchFamily="2" charset="0"/>
              </a:rPr>
              <a:t>INTRODUCCION</a:t>
            </a:r>
            <a:endParaRPr lang="es-MX" dirty="0">
              <a:solidFill>
                <a:srgbClr val="FF0000"/>
              </a:solidFill>
              <a:latin typeface="Baguet Scrip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BBC127-E69A-A057-6068-32FDB91C8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>
                <a:latin typeface="Bell MT" panose="02020503060305020303" pitchFamily="18" charset="0"/>
              </a:rPr>
              <a:t>En este mapa mental se verán los factores relevantes de la micro y macro ambiente del marketing que permite identificar las relaciones y conexiones entre los distintos elementos lo que facilita las decisiones y las estrategias en los cambios del entorno en la micro del marketing es posible identificar oportunidades, fortalezas y debilidades que pueden ser clave para el éxito de una campaña de marketing. </a:t>
            </a:r>
          </a:p>
        </p:txBody>
      </p:sp>
    </p:spTree>
    <p:extLst>
      <p:ext uri="{BB962C8B-B14F-4D97-AF65-F5344CB8AC3E}">
        <p14:creationId xmlns:p14="http://schemas.microsoft.com/office/powerpoint/2010/main" val="534848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2CF58D-32D7-5846-044F-AEFD0B345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                            </a:t>
            </a:r>
            <a:r>
              <a:rPr lang="es-MX" sz="4000" dirty="0">
                <a:solidFill>
                  <a:srgbClr val="FF0000"/>
                </a:solidFill>
                <a:latin typeface="Baguet Script" panose="00000500000000000000" pitchFamily="2" charset="0"/>
              </a:rPr>
              <a:t>MAPA MENTAL </a:t>
            </a:r>
            <a:endParaRPr lang="es-MX" dirty="0">
              <a:solidFill>
                <a:srgbClr val="FF0000"/>
              </a:solidFill>
              <a:latin typeface="Baguet Script" panose="00000500000000000000" pitchFamily="2" charset="0"/>
            </a:endParaRPr>
          </a:p>
        </p:txBody>
      </p:sp>
      <p:pic>
        <p:nvPicPr>
          <p:cNvPr id="71" name="Marcador de contenido 70">
            <a:extLst>
              <a:ext uri="{FF2B5EF4-FFF2-40B4-BE49-F238E27FC236}">
                <a16:creationId xmlns:a16="http://schemas.microsoft.com/office/drawing/2014/main" id="{4D1BFCAB-2A9F-9D61-69C5-A65710DBAA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386" y="1281853"/>
            <a:ext cx="9157024" cy="5211021"/>
          </a:xfr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45133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4AA7E-F28F-1E74-F618-DE078B166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dirty="0"/>
              <a:t>                            </a:t>
            </a:r>
            <a:r>
              <a:rPr lang="es-MX" sz="4000" dirty="0">
                <a:solidFill>
                  <a:srgbClr val="FF0000"/>
                </a:solidFill>
                <a:latin typeface="Baguet Script" panose="00000500000000000000" pitchFamily="2" charset="0"/>
              </a:rPr>
              <a:t>CONCLUSION</a:t>
            </a:r>
            <a:endParaRPr lang="es-MX" dirty="0">
              <a:solidFill>
                <a:srgbClr val="FF0000"/>
              </a:solidFill>
              <a:latin typeface="Baguet Scrip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E97781-35CB-4221-2FD8-2734BB314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>
                <a:latin typeface="Bell MT" panose="02020503060305020303" pitchFamily="18" charset="0"/>
              </a:rPr>
              <a:t>El uso de un mapa mental sirvió para analizar la micro y macro ambiente del marketing, lo cual es una gran herramienta efectiva para visualizar las diferentes variables, oportunidades, y amenazas que influyen en una estrategia de una organización, el mapear detalladamente los factores que impactan en un negocio pueden ser clave para el éxito de una campaña o plan de marketing. </a:t>
            </a:r>
          </a:p>
        </p:txBody>
      </p:sp>
    </p:spTree>
    <p:extLst>
      <p:ext uri="{BB962C8B-B14F-4D97-AF65-F5344CB8AC3E}">
        <p14:creationId xmlns:p14="http://schemas.microsoft.com/office/powerpoint/2010/main" val="199029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BCD67-88BA-C458-E72C-6B4CD39DB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               </a:t>
            </a:r>
            <a:r>
              <a:rPr lang="es-MX" sz="4000" dirty="0">
                <a:solidFill>
                  <a:srgbClr val="FF0000"/>
                </a:solidFill>
                <a:latin typeface="Baguet Script" panose="00000500000000000000" pitchFamily="2" charset="0"/>
              </a:rPr>
              <a:t>REFERENCIAS</a:t>
            </a:r>
            <a:endParaRPr lang="es-MX" dirty="0">
              <a:solidFill>
                <a:srgbClr val="FF0000"/>
              </a:solidFill>
              <a:latin typeface="Baguet Script" panose="000005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29612-9F99-A5B0-A9D8-89A95D3A5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
Kotler, P., &amp; Armstrong, G. (2018). Principios de marketing. Pearson Educación.
Perner, L. (2017). The micro environment. En Understanding the Marketing Environment (pp. 25-35). University of Southern California.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72173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UNIVERSIDAD JUAREZ AUTONOMA DE TABASCO  DIVISION ACADEMICA DE CIENCIAS ECONOMICOS ADMISTRATIVAS    GRUPO: CLM</vt:lpstr>
      <vt:lpstr>                         INTRODUCCION</vt:lpstr>
      <vt:lpstr>                            MAPA MENTAL </vt:lpstr>
      <vt:lpstr>                            CONCLUSION</vt:lpstr>
      <vt:lpstr>                             REFERENCIAS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JUAREZ AUTONOMA DE TABASCO  DIVISION ACADEMICA DE CIENCIAS ECONOMICOS ADMISTRATIVAS    GRUPO: CLM</dc:title>
  <dc:creator>241B40029 MARIA JOSÉ DOMÍNGUEZ LÓPEZ</dc:creator>
  <cp:lastModifiedBy>241B40029 MARIA JOSÉ DOMÍNGUEZ LÓPEZ</cp:lastModifiedBy>
  <cp:revision>2</cp:revision>
  <dcterms:created xsi:type="dcterms:W3CDTF">2024-08-28T04:06:11Z</dcterms:created>
  <dcterms:modified xsi:type="dcterms:W3CDTF">2024-08-31T02:31:14Z</dcterms:modified>
</cp:coreProperties>
</file>